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595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AF8B8-4D6B-4882-AE81-3D1DC8252D0B}" type="datetimeFigureOut">
              <a:rPr lang="zh-CN" altLang="en-US" smtClean="0"/>
              <a:t>2025/7/10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D2A79-8609-4117-97D0-DCC3D1F6B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274922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AF8B8-4D6B-4882-AE81-3D1DC8252D0B}" type="datetimeFigureOut">
              <a:rPr lang="zh-CN" altLang="en-US" smtClean="0"/>
              <a:t>2025/7/10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D2A79-8609-4117-97D0-DCC3D1F6B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088608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AF8B8-4D6B-4882-AE81-3D1DC8252D0B}" type="datetimeFigureOut">
              <a:rPr lang="zh-CN" altLang="en-US" smtClean="0"/>
              <a:t>2025/7/10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D2A79-8609-4117-97D0-DCC3D1F6B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907344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AF8B8-4D6B-4882-AE81-3D1DC8252D0B}" type="datetimeFigureOut">
              <a:rPr lang="zh-CN" altLang="en-US" smtClean="0"/>
              <a:t>2025/7/10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D2A79-8609-4117-97D0-DCC3D1F6B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499359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AF8B8-4D6B-4882-AE81-3D1DC8252D0B}" type="datetimeFigureOut">
              <a:rPr lang="zh-CN" altLang="en-US" smtClean="0"/>
              <a:t>2025/7/10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D2A79-8609-4117-97D0-DCC3D1F6B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358490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AF8B8-4D6B-4882-AE81-3D1DC8252D0B}" type="datetimeFigureOut">
              <a:rPr lang="zh-CN" altLang="en-US" smtClean="0"/>
              <a:t>2025/7/10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D2A79-8609-4117-97D0-DCC3D1F6B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94663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AF8B8-4D6B-4882-AE81-3D1DC8252D0B}" type="datetimeFigureOut">
              <a:rPr lang="zh-CN" altLang="en-US" smtClean="0"/>
              <a:t>2025/7/10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D2A79-8609-4117-97D0-DCC3D1F6B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4066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AF8B8-4D6B-4882-AE81-3D1DC8252D0B}" type="datetimeFigureOut">
              <a:rPr lang="zh-CN" altLang="en-US" smtClean="0"/>
              <a:t>2025/7/10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D2A79-8609-4117-97D0-DCC3D1F6B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768029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AF8B8-4D6B-4882-AE81-3D1DC8252D0B}" type="datetimeFigureOut">
              <a:rPr lang="zh-CN" altLang="en-US" smtClean="0"/>
              <a:t>2025/7/10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D2A79-8609-4117-97D0-DCC3D1F6B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035813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AF8B8-4D6B-4882-AE81-3D1DC8252D0B}" type="datetimeFigureOut">
              <a:rPr lang="zh-CN" altLang="en-US" smtClean="0"/>
              <a:t>2025/7/10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D2A79-8609-4117-97D0-DCC3D1F6B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884169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AF8B8-4D6B-4882-AE81-3D1DC8252D0B}" type="datetimeFigureOut">
              <a:rPr lang="zh-CN" altLang="en-US" smtClean="0"/>
              <a:t>2025/7/10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D2A79-8609-4117-97D0-DCC3D1F6B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974712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3AF8B8-4D6B-4882-AE81-3D1DC8252D0B}" type="datetimeFigureOut">
              <a:rPr lang="zh-CN" altLang="en-US" smtClean="0"/>
              <a:t>2025/7/10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3D2A79-8609-4117-97D0-DCC3D1F6B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968705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CN" dirty="0" smtClean="0"/>
              <a:t>Example title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CN" dirty="0" smtClean="0"/>
              <a:t>Example content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3150896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</Words>
  <Application>Microsoft Office PowerPoint</Application>
  <PresentationFormat>宽屏</PresentationFormat>
  <Paragraphs>2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6" baseType="lpstr">
      <vt:lpstr>宋体</vt:lpstr>
      <vt:lpstr>Arial</vt:lpstr>
      <vt:lpstr>Calibri</vt:lpstr>
      <vt:lpstr>Calibri Light</vt:lpstr>
      <vt:lpstr>Office 主题</vt:lpstr>
      <vt:lpstr>Example title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Example title</dc:title>
  <dc:creator>LEGION</dc:creator>
  <cp:lastModifiedBy>LEGION</cp:lastModifiedBy>
  <cp:revision>2</cp:revision>
  <dcterms:created xsi:type="dcterms:W3CDTF">2025-07-10T08:31:31Z</dcterms:created>
  <dcterms:modified xsi:type="dcterms:W3CDTF">2025-07-10T08:31:49Z</dcterms:modified>
</cp:coreProperties>
</file>